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4" autoAdjust="0"/>
    <p:restoredTop sz="75745" autoAdjust="0"/>
  </p:normalViewPr>
  <p:slideViewPr>
    <p:cSldViewPr snapToGrid="0">
      <p:cViewPr varScale="1">
        <p:scale>
          <a:sx n="72" d="100"/>
          <a:sy n="72" d="100"/>
        </p:scale>
        <p:origin x="704" y="192"/>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a:t>
            </a:r>
            <a:r>
              <a:rPr lang="en-US" baseline="0" smtClean="0"/>
              <a:t>right.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chef-essentials-windows-master archive, copy the included cookbooks folder and paste it into your chef-repo that you unzipped from the Start Kit. Let the new cookbooks folder (that you got from the chef-essentials-windows-master)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t>
            </a:r>
            <a:r>
              <a:rPr lang="en-US" baseline="0" dirty="0" err="1" smtClean="0"/>
              <a:t>iis</a:t>
            </a:r>
            <a:r>
              <a:rPr lang="en-US" baseline="0" dirty="0" smtClean="0"/>
              <a:t>-demo cookbook. Change directory into the </a:t>
            </a:r>
            <a:r>
              <a:rPr lang="en-US" baseline="0" dirty="0" err="1" smtClean="0"/>
              <a:t>iis</a:t>
            </a:r>
            <a:r>
              <a:rPr lang="en-US" baseline="0" dirty="0" smtClean="0"/>
              <a:t>-demo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t>
            </a:r>
            <a:r>
              <a:rPr lang="en-US" dirty="0" err="1" smtClean="0"/>
              <a:t>iis</a:t>
            </a:r>
            <a:r>
              <a:rPr lang="en-US" dirty="0" smtClean="0"/>
              <a:t>-demo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t>
            </a:r>
            <a:r>
              <a:rPr lang="en-US" dirty="0" err="1" smtClean="0"/>
              <a:t>iis</a:t>
            </a:r>
            <a:r>
              <a:rPr lang="en-US" dirty="0" smtClean="0"/>
              <a:t>-demo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t>
            </a:r>
            <a:r>
              <a:rPr lang="en-US" dirty="0" err="1" smtClean="0"/>
              <a:t>iis</a:t>
            </a:r>
            <a:r>
              <a:rPr lang="en-US" dirty="0" smtClean="0"/>
              <a:t>-demo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t>
            </a:r>
            <a:r>
              <a:rPr lang="en-US" dirty="0" err="1" smtClean="0"/>
              <a:t>iis</a:t>
            </a:r>
            <a:r>
              <a:rPr lang="en-US" dirty="0" smtClean="0"/>
              <a:t>-demo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t>
            </a:r>
            <a:r>
              <a:rPr lang="en-US" dirty="0" err="1" smtClean="0"/>
              <a:t>iis</a:t>
            </a:r>
            <a:r>
              <a:rPr lang="en-US" dirty="0" smtClean="0"/>
              <a:t>-demo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t>
            </a:r>
            <a:r>
              <a:rPr lang="en-US" baseline="0" dirty="0" err="1" smtClean="0"/>
              <a:t>iis</a:t>
            </a:r>
            <a:r>
              <a:rPr lang="en-US" baseline="0" dirty="0" smtClean="0"/>
              <a:t>-demo cookbook's default </a:t>
            </a:r>
            <a:r>
              <a:rPr lang="en-US" baseline="0" smtClean="0"/>
              <a:t>recipe.</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t>
            </a:r>
            <a:r>
              <a:rPr lang="en-US" dirty="0" err="1" smtClean="0"/>
              <a:t>iis</a:t>
            </a:r>
            <a:r>
              <a:rPr lang="en-US" dirty="0" smtClean="0"/>
              <a:t>-demo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t>
            </a:r>
            <a:r>
              <a:rPr lang="en-US" dirty="0" err="1" smtClean="0"/>
              <a:t>iis</a:t>
            </a:r>
            <a:r>
              <a:rPr lang="en-US" dirty="0" smtClean="0"/>
              <a:t>-demo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path the learner is following today.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window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t>https://</a:t>
            </a:r>
            <a:r>
              <a:rPr lang="en-US" sz="2667" dirty="0" err="1" smtClean="0"/>
              <a:t>manage.chef-demo.com</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3"/>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github.com/chef-training/chef-essentials-windows-repo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311783"/>
            <a:ext cx="12192000" cy="6248400"/>
          </a:xfrm>
          <a:prstGeom prst="rect">
            <a:avLst/>
          </a:prstGeom>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&gt; </a:t>
            </a:r>
            <a:r>
              <a:rPr lang="en-US" dirty="0" smtClean="0"/>
              <a:t>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&gt; </a:t>
            </a:r>
            <a:r>
              <a:rPr lang="en-US" dirty="0" smtClean="0"/>
              <a:t>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&gt; </a:t>
            </a:r>
            <a:r>
              <a:rPr lang="en-US" dirty="0" smtClean="0"/>
              <a:t>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t>
            </a:r>
            <a:r>
              <a:rPr lang="en-US" dirty="0" err="1" smtClean="0"/>
              <a:t>iis</a:t>
            </a:r>
            <a:r>
              <a:rPr lang="en-US" dirty="0" smtClean="0"/>
              <a:t>-demo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cd cookbooks\</a:t>
            </a:r>
            <a:r>
              <a:rPr lang="en-US" dirty="0" err="1" smtClean="0"/>
              <a:t>iis</a:t>
            </a:r>
            <a:r>
              <a:rPr lang="en-US" dirty="0" smtClean="0"/>
              <a:t>-demo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t>
            </a:r>
            <a:r>
              <a:rPr lang="en-US" dirty="0" smtClean="0"/>
              <a:t>'</a:t>
            </a:r>
            <a:r>
              <a:rPr lang="en-US" dirty="0" err="1" smtClean="0"/>
              <a:t>iis</a:t>
            </a:r>
            <a:r>
              <a:rPr lang="en-US" dirty="0" smtClean="0"/>
              <a:t>-demo' </a:t>
            </a:r>
            <a:r>
              <a:rPr lang="en-US" dirty="0"/>
              <a:t>from source at .</a:t>
            </a:r>
          </a:p>
          <a:p>
            <a:r>
              <a:rPr lang="en-US" dirty="0"/>
              <a:t>Fetching cookbook index from https://</a:t>
            </a:r>
            <a:r>
              <a:rPr lang="en-US" dirty="0" err="1"/>
              <a:t>supermarket.chef.io</a:t>
            </a:r>
            <a:r>
              <a:rPr lang="en-US" dirty="0"/>
              <a:t>...</a:t>
            </a:r>
          </a:p>
          <a:p>
            <a:r>
              <a:rPr lang="en-US" dirty="0"/>
              <a:t>Using </a:t>
            </a:r>
            <a:r>
              <a:rPr lang="en-US" dirty="0" err="1" smtClean="0"/>
              <a:t>iis</a:t>
            </a:r>
            <a:r>
              <a:rPr lang="en-US" dirty="0" smtClean="0"/>
              <a:t>-demo </a:t>
            </a:r>
            <a:r>
              <a:rPr lang="en-US" dirty="0"/>
              <a:t>(0.2.1)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&gt; </a:t>
            </a:r>
            <a:r>
              <a:rPr lang="en-US" sz="3600" dirty="0" err="1" smtClean="0"/>
              <a:t>dir</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smtClean="0"/>
              <a:t>iis</a:t>
            </a:r>
            <a:r>
              <a:rPr lang="en-US" dirty="0" smtClean="0"/>
              <a:t>-demo</a:t>
            </a:r>
            <a:endParaRPr lang="en-US" dirty="0"/>
          </a:p>
          <a:p>
            <a:r>
              <a:rPr lang="en-US" dirty="0"/>
              <a:t>    path: .</a:t>
            </a:r>
          </a:p>
          <a:p>
            <a:r>
              <a:rPr lang="en-US" dirty="0"/>
              <a:t>    metadata: true</a:t>
            </a:r>
          </a:p>
          <a:p>
            <a:endParaRPr lang="en-US" dirty="0"/>
          </a:p>
          <a:p>
            <a:r>
              <a:rPr lang="en-US" dirty="0"/>
              <a:t>GRAPH</a:t>
            </a:r>
          </a:p>
          <a:p>
            <a:r>
              <a:rPr lang="en-US" dirty="0"/>
              <a:t>  </a:t>
            </a:r>
            <a:r>
              <a:rPr lang="en-US" dirty="0" err="1" smtClean="0"/>
              <a:t>iis</a:t>
            </a:r>
            <a:r>
              <a:rPr lang="en-US" dirty="0" smtClean="0"/>
              <a:t>-demo </a:t>
            </a:r>
            <a:r>
              <a:rPr lang="en-US" dirty="0"/>
              <a:t>(0.2.1)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smtClean="0"/>
              <a:t>iis</a:t>
            </a:r>
            <a:r>
              <a:rPr lang="en-US" dirty="0" smtClean="0"/>
              <a:t>-demo </a:t>
            </a:r>
            <a:r>
              <a:rPr lang="en-US" dirty="0"/>
              <a:t>(0.2.1)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&gt; </a:t>
            </a:r>
            <a:r>
              <a:rPr lang="en-US" dirty="0" smtClean="0"/>
              <a:t>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smtClean="0"/>
              <a:t>iis</a:t>
            </a:r>
            <a:r>
              <a:rPr lang="en-US" dirty="0" smtClean="0"/>
              <a:t>-demo        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&gt; </a:t>
            </a:r>
            <a:r>
              <a:rPr lang="en-US" dirty="0" smtClean="0"/>
              <a:t>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t>
            </a:r>
            <a:r>
              <a:rPr lang="en-US" dirty="0" err="1" smtClean="0"/>
              <a:t>iis</a:t>
            </a:r>
            <a:r>
              <a:rPr lang="en-US" dirty="0" smtClean="0"/>
              <a:t>-demo cookbook.</a:t>
            </a:r>
          </a:p>
          <a:p>
            <a:pPr marL="1051975" lvl="1" indent="-742950">
              <a:buAutoNum type="arabicPeriod"/>
            </a:pPr>
            <a:r>
              <a:rPr lang="en-US" dirty="0" smtClean="0"/>
              <a:t>Run </a:t>
            </a:r>
            <a:r>
              <a:rPr lang="en-US" dirty="0"/>
              <a:t>chef-client </a:t>
            </a:r>
            <a:r>
              <a:rPr lang="en-US" dirty="0" smtClean="0"/>
              <a:t>on the new node to </a:t>
            </a:r>
            <a:r>
              <a:rPr lang="en-US" dirty="0"/>
              <a:t>apply the </a:t>
            </a:r>
            <a:r>
              <a:rPr lang="en-US" dirty="0" err="1" smtClean="0"/>
              <a:t>iis</a:t>
            </a:r>
            <a:r>
              <a:rPr lang="en-US" dirty="0" smtClean="0"/>
              <a:t>-demo </a:t>
            </a:r>
            <a:r>
              <a:rPr lang="en-US" dirty="0"/>
              <a:t>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smtClean="0"/>
              <a:t>&gt; </a:t>
            </a:r>
            <a:r>
              <a:rPr lang="en-US" dirty="0"/>
              <a:t>cd </a:t>
            </a:r>
            <a:r>
              <a:rPr lang="en-US" dirty="0" smtClean="0"/>
              <a:t>~\chef-repo\cookbooks\workstation</a:t>
            </a:r>
          </a:p>
          <a:p>
            <a:r>
              <a:rPr lang="en-US" dirty="0" smtClean="0"/>
              <a:t>&gt; </a:t>
            </a:r>
            <a:r>
              <a:rPr lang="en-US" dirty="0" smtClean="0"/>
              <a:t>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smtClean="0"/>
              <a:t>iis</a:t>
            </a:r>
            <a:r>
              <a:rPr lang="en-US" dirty="0" smtClean="0"/>
              <a:t>-demo        </a:t>
            </a:r>
            <a:r>
              <a:rPr lang="en-US" dirty="0"/>
              <a:t>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a:t>
            </a:r>
            <a:r>
              <a:rPr lang="en-US" dirty="0" smtClean="0"/>
              <a:t>0.1.0) </a:t>
            </a:r>
            <a:r>
              <a:rPr lang="en-US" dirty="0"/>
              <a:t>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a:t>
            </a:r>
            <a:r>
              <a:rPr lang="en-US" dirty="0" smtClean="0"/>
              <a:t>0.1.0) </a:t>
            </a:r>
            <a:r>
              <a:rPr lang="en-US" dirty="0"/>
              <a:t>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smtClean="0"/>
              <a:t>iis</a:t>
            </a:r>
            <a:r>
              <a:rPr lang="en-US" dirty="0" smtClean="0"/>
              <a:t>-demo        </a:t>
            </a:r>
            <a:r>
              <a:rPr lang="en-US" dirty="0"/>
              <a:t>0.2.1</a:t>
            </a:r>
          </a:p>
          <a:p>
            <a:r>
              <a:rPr lang="en-US" dirty="0"/>
              <a:t>workstation   </a:t>
            </a:r>
            <a:r>
              <a:rPr lang="en-US" dirty="0" smtClean="0"/>
              <a:t>  0.1.0</a:t>
            </a:r>
            <a:endParaRPr lang="en-US" dirty="0"/>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t>
            </a:r>
            <a:r>
              <a:rPr lang="en-US" dirty="0" err="1" smtClean="0"/>
              <a:t>iis</a:t>
            </a:r>
            <a:r>
              <a:rPr lang="en-US" dirty="0" smtClean="0"/>
              <a:t>-demo </a:t>
            </a:r>
            <a:r>
              <a:rPr lang="en-US" dirty="0"/>
              <a:t>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&gt; </a:t>
            </a:r>
            <a:r>
              <a:rPr lang="en-US" sz="3200" dirty="0" smtClean="0"/>
              <a:t>knife bootstrap windows </a:t>
            </a:r>
            <a:r>
              <a:rPr lang="en-US" sz="3200" dirty="0" err="1" smtClean="0"/>
              <a:t>winrm</a:t>
            </a:r>
            <a:r>
              <a:rPr lang="en-US" sz="3200" dirty="0" smtClean="0"/>
              <a:t> IP -x USER -P PWD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t>
            </a:r>
            <a:r>
              <a:rPr lang="en-US" dirty="0" err="1" smtClean="0"/>
              <a:t>iis</a:t>
            </a:r>
            <a:r>
              <a:rPr lang="en-US" dirty="0" smtClean="0"/>
              <a:t>-demo]</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smtClean="0"/>
              <a:t>&gt; </a:t>
            </a:r>
            <a:r>
              <a:rPr lang="en-US" dirty="0" smtClean="0"/>
              <a:t>knife node </a:t>
            </a:r>
            <a:r>
              <a:rPr lang="en-US" dirty="0" err="1" smtClean="0"/>
              <a:t>run_list</a:t>
            </a:r>
            <a:r>
              <a:rPr lang="en-US" dirty="0" smtClean="0"/>
              <a:t> add node1 "recipe[</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load balancer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16562</TotalTime>
  <Words>5704</Words>
  <Application>Microsoft Macintosh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cookbooks/iis-demo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2145</cp:revision>
  <cp:lastPrinted>2015-02-07T23:49:10Z</cp:lastPrinted>
  <dcterms:created xsi:type="dcterms:W3CDTF">2012-09-13T17:36:07Z</dcterms:created>
  <dcterms:modified xsi:type="dcterms:W3CDTF">2016-03-02T05:22:50Z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